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4" r:id="rId7"/>
    <p:sldId id="261" r:id="rId8"/>
    <p:sldId id="265" r:id="rId9"/>
    <p:sldId id="260" r:id="rId10"/>
    <p:sldId id="267" r:id="rId11"/>
    <p:sldId id="269" r:id="rId12"/>
    <p:sldId id="270" r:id="rId13"/>
    <p:sldId id="272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2509E-8754-4CD9-B0BE-9C717EAD2001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A81B-0635-44A6-8E09-65A5FBD30F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51D8E-CBA7-D4C8-E1D6-B421FF93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B3C34D-BA4A-2434-9366-7C3F58CB5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7109E5-478E-BA4F-1520-9CF0C5BC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66F7-782B-4843-B8E9-1147B11DB902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3A8C99-93BF-8C87-B87C-7B14960A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9DD6E-FA4E-68D1-AE7A-7BAABD90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57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F1C8A-5393-0D02-247A-E0E8E72D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19FA3F-99A7-6B84-560A-3C942EDCA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46E9EE-4427-5FBC-0D13-3B98C4F0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BEEA-1C1E-41C2-92C1-BADA2C694660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B67532-FF0C-D8E6-D288-A825DA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8FC88-34DA-05E8-4186-25074980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7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42B8B77-7942-408B-749C-F39F41EC4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6B133B-16E4-66A1-0D81-00E365BE8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D1FE5-A23B-1EC2-51AE-C975F95E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7AAD-4958-411D-A312-8BD90C1EF21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3C7F66-DAD3-73E6-A929-D471875C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A453-8057-F2C7-7E20-19F04AD2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36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5CF0A-F581-3357-B5E2-6D37651E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8DED2-F556-E17C-47D2-529FD5A9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150CA4-899B-0E1F-D6E3-8CDBDAF2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9EEBF-141D-F2D6-0AED-20B33921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E0A71F-A1C2-9A77-663F-CD32B3E7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AB34-2B12-C3A2-A8B9-BB76A980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1D4DB-1E26-62E2-C66C-CC8D68D9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3967F-059C-02A1-6974-4187DCF0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9221-0313-41B5-AF66-104E3883E315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A2341-CFEA-7486-3F6C-61EF7FB6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A219C-E46E-9E62-4103-3EF9D270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6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6DD47-AF41-451C-BDC6-6392626E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068EB-F1BB-0008-5E6E-774427C4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F603E1-14D6-1AA9-0B10-C9DAD1C4F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EF97D8-191F-5FBA-C7BC-1005F329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3136-532F-44A5-9FB8-2CA03D1768A1}" type="datetime1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4D9E21-9EE9-1344-430C-ADBD4207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BA885A-7270-A52E-BC97-4856AFB9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83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55F052-DC4C-ED8C-8F1A-F36C3FAC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223B8-213D-B3C2-1C8C-0588CF04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4C0F7A-D298-17FF-02E6-B795BCCFA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CCBDB-9AE4-3BF0-6611-CB81E681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9A22A1-015C-0893-E74D-7C254279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BCE738A-FAD5-9871-947B-1489ED21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FB31-2F5E-4028-92D7-38D95973B34D}" type="datetime1">
              <a:rPr lang="de-DE" smtClean="0"/>
              <a:t>15.06.2023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F13881-B56D-510F-8116-9976E887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5B3C3A-07F8-9115-2868-377E3512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4E444-4F3D-A4FF-375D-106CDD3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497CE0-CB5E-A351-F13E-17C3A498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12E8-0A56-4C67-90E5-AAC4AFC85936}" type="datetime1">
              <a:rPr lang="de-DE" smtClean="0"/>
              <a:t>15.06.2023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E10A4-472C-60EC-F68F-E6207185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5F7E8F-7A18-4109-BC1B-DAA7B413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34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F9DED7-CACA-E0F5-1B09-0DAD9DA0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8545-3BAB-4722-A17E-9AA18FC37F9B}" type="datetime1">
              <a:rPr lang="de-DE" smtClean="0"/>
              <a:t>15.06.2023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B26D73-36CA-8792-D15D-8770FB25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64080-D59A-B5E9-86FB-03573D7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6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356DC-F458-A8CF-0D42-3C8CC533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2C4A63-07BF-17D3-3DCF-3FAF3175A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AAA29A-63BA-92B9-4602-3E6FC118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06B89-89D9-5DF1-11C9-6EDC25A5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8BDC-E876-40EB-97E9-38CFC75EB9F9}" type="datetime1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F6F8B9-47D6-E10A-CCC5-6F5AD4A2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23ACCA-C4EC-A27F-4D43-D73E62F5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27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1A205-6DFC-C64D-81CE-57EEC1D2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0A2BDB-C626-663F-E48E-C01A29268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48A6D-D499-5E2B-EDC0-96F1B0E7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BC40B-7241-52ED-677A-861F177B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6586-EE9F-4E5A-9DD7-1B4160FFBBF0}" type="datetime1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904AF8-8ABF-D810-C92B-3FF938FD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DB0DCF-40A3-4A54-737F-32777A7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19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85000"/>
                <a:lumOff val="15000"/>
              </a:schemeClr>
            </a:gs>
            <a:gs pos="90351">
              <a:schemeClr val="tx1">
                <a:lumMod val="85000"/>
                <a:lumOff val="15000"/>
              </a:schemeClr>
            </a:gs>
            <a:gs pos="57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9EAA04-0BF3-3A11-FF91-FB379100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9BAD37-6C6D-4AD5-7CE0-18BDB6E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10C20-BF09-2D97-F495-AF2E70BF8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FB88-2A34-417B-BE17-6C3F85085695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4FA20D-44B2-2F4E-EC00-D04EEA725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FD8BB-B224-869F-2FF6-29FB77473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2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08DAE0-F840-C935-F182-968E1B7E840C}"/>
              </a:ext>
            </a:extLst>
          </p:cNvPr>
          <p:cNvSpPr/>
          <p:nvPr/>
        </p:nvSpPr>
        <p:spPr>
          <a:xfrm rot="19565195">
            <a:off x="-1079668" y="813246"/>
            <a:ext cx="7375067" cy="12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026C3-0D37-90B4-C73B-65DCBCB6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2111" y="2160299"/>
            <a:ext cx="5977247" cy="1176667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chemeClr val="bg1"/>
                </a:solidFill>
              </a:rPr>
              <a:t>Notenverwaltung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84A83E-8658-2E6F-16B5-B78EB1BF3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59" y="4207762"/>
            <a:ext cx="6535387" cy="621668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von Robin Brang und Viktoria Heinen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142FA7DA-C1C8-F98E-9E67-8BBC6358AC06}"/>
              </a:ext>
            </a:extLst>
          </p:cNvPr>
          <p:cNvSpPr/>
          <p:nvPr/>
        </p:nvSpPr>
        <p:spPr>
          <a:xfrm>
            <a:off x="1163782" y="1763486"/>
            <a:ext cx="4013860" cy="3325091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Programmieren lernen: Eine Anleitung für Anfänger - COMPUTER BILD">
            <a:extLst>
              <a:ext uri="{FF2B5EF4-FFF2-40B4-BE49-F238E27FC236}">
                <a16:creationId xmlns:a16="http://schemas.microsoft.com/office/drawing/2014/main" id="{7FF5F4FC-A010-9D11-B83A-C971B037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19" y="1899030"/>
            <a:ext cx="3679785" cy="3054001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C285DA5-EAE5-0706-C979-4C8BCDB9F6EE}"/>
              </a:ext>
            </a:extLst>
          </p:cNvPr>
          <p:cNvSpPr/>
          <p:nvPr/>
        </p:nvSpPr>
        <p:spPr>
          <a:xfrm rot="19565195">
            <a:off x="-590697" y="295603"/>
            <a:ext cx="3997015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2A0320-CB40-60ED-BD71-B01042CCC330}"/>
              </a:ext>
            </a:extLst>
          </p:cNvPr>
          <p:cNvSpPr/>
          <p:nvPr/>
        </p:nvSpPr>
        <p:spPr>
          <a:xfrm rot="19565195">
            <a:off x="9700425" y="5986408"/>
            <a:ext cx="3124301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4E000D5C-9012-166C-0556-BC5ED4D339B3}"/>
              </a:ext>
            </a:extLst>
          </p:cNvPr>
          <p:cNvSpPr txBox="1">
            <a:spLocks/>
          </p:cNvSpPr>
          <p:nvPr/>
        </p:nvSpPr>
        <p:spPr>
          <a:xfrm>
            <a:off x="5147184" y="3724225"/>
            <a:ext cx="6535387" cy="62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15.06.2023</a:t>
            </a:r>
          </a:p>
        </p:txBody>
      </p:sp>
    </p:spTree>
    <p:extLst>
      <p:ext uri="{BB962C8B-B14F-4D97-AF65-F5344CB8AC3E}">
        <p14:creationId xmlns:p14="http://schemas.microsoft.com/office/powerpoint/2010/main" val="4071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179DC3-143A-1021-65D3-0F454CEE6EDE}"/>
              </a:ext>
            </a:extLst>
          </p:cNvPr>
          <p:cNvSpPr/>
          <p:nvPr/>
        </p:nvSpPr>
        <p:spPr>
          <a:xfrm>
            <a:off x="2681844" y="2303571"/>
            <a:ext cx="7162800" cy="607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4015839" y="3216550"/>
            <a:ext cx="4506686" cy="30282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10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B267CD-3240-726C-98C5-2856CC02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20" y="3373889"/>
            <a:ext cx="4063181" cy="27348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3FB99B-B3ED-7827-0F50-F9C66A02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09" y="2426040"/>
            <a:ext cx="6818469" cy="33099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BF8DB00-7100-E7F2-605A-9F6D6BB51BEE}"/>
              </a:ext>
            </a:extLst>
          </p:cNvPr>
          <p:cNvSpPr txBox="1"/>
          <p:nvPr/>
        </p:nvSpPr>
        <p:spPr>
          <a:xfrm>
            <a:off x="2596243" y="2057028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C84AC3-5E14-4CB3-3D4D-8F5529033A49}"/>
              </a:ext>
            </a:extLst>
          </p:cNvPr>
          <p:cNvSpPr txBox="1"/>
          <p:nvPr/>
        </p:nvSpPr>
        <p:spPr>
          <a:xfrm>
            <a:off x="3955473" y="2972429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355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C045C6C-0A3F-4AA1-31F7-6937ADA9CF78}"/>
              </a:ext>
            </a:extLst>
          </p:cNvPr>
          <p:cNvSpPr/>
          <p:nvPr/>
        </p:nvSpPr>
        <p:spPr>
          <a:xfrm>
            <a:off x="6975268" y="2513495"/>
            <a:ext cx="2590307" cy="33590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2048493" y="2261321"/>
            <a:ext cx="4005943" cy="37958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11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991510" y="1222410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</a:t>
            </a:r>
            <a:r>
              <a:rPr lang="de-DE" sz="2400" b="1" dirty="0" err="1">
                <a:solidFill>
                  <a:schemeClr val="bg1"/>
                </a:solidFill>
              </a:rPr>
              <a:t>Benutzerverwaltung|Ansichten</a:t>
            </a:r>
            <a:r>
              <a:rPr lang="de-DE" sz="2400" b="1" dirty="0">
                <a:solidFill>
                  <a:schemeClr val="bg1"/>
                </a:solidFill>
              </a:rPr>
              <a:t>-</a:t>
            </a:r>
          </a:p>
        </p:txBody>
      </p:sp>
      <p:pic>
        <p:nvPicPr>
          <p:cNvPr id="5124" name="Picture 4" descr="Pin on Clipart">
            <a:extLst>
              <a:ext uri="{FF2B5EF4-FFF2-40B4-BE49-F238E27FC236}">
                <a16:creationId xmlns:a16="http://schemas.microsoft.com/office/drawing/2014/main" id="{6A9D8931-2015-7C7E-89AC-86F986081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762" r="5463" b="4123"/>
          <a:stretch/>
        </p:blipFill>
        <p:spPr bwMode="auto">
          <a:xfrm>
            <a:off x="7196447" y="2661524"/>
            <a:ext cx="2167246" cy="305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ännlicher Lehrer Der Karikatur, Analyse, Tafel, Comic-Clipart Png PNGWing  | payin1.in">
            <a:extLst>
              <a:ext uri="{FF2B5EF4-FFF2-40B4-BE49-F238E27FC236}">
                <a16:creationId xmlns:a16="http://schemas.microsoft.com/office/drawing/2014/main" id="{AAF322D6-3EF4-9AFD-B41B-0ECF36BD4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t="6380" r="5514" b="6380"/>
          <a:stretch/>
        </p:blipFill>
        <p:spPr bwMode="auto">
          <a:xfrm>
            <a:off x="2320708" y="2469130"/>
            <a:ext cx="3506121" cy="34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9D284157-E80F-6EDF-A7D6-B3A821961AB3}"/>
              </a:ext>
            </a:extLst>
          </p:cNvPr>
          <p:cNvSpPr/>
          <p:nvPr/>
        </p:nvSpPr>
        <p:spPr>
          <a:xfrm>
            <a:off x="641268" y="3776352"/>
            <a:ext cx="5807033" cy="2579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A2D079-1F3B-B711-7355-C013409E14EF}"/>
              </a:ext>
            </a:extLst>
          </p:cNvPr>
          <p:cNvSpPr/>
          <p:nvPr/>
        </p:nvSpPr>
        <p:spPr>
          <a:xfrm>
            <a:off x="1249877" y="1887531"/>
            <a:ext cx="4575649" cy="27654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C179DC3-143A-1021-65D3-0F454CEE6EDE}"/>
              </a:ext>
            </a:extLst>
          </p:cNvPr>
          <p:cNvSpPr/>
          <p:nvPr/>
        </p:nvSpPr>
        <p:spPr>
          <a:xfrm>
            <a:off x="9754591" y="2101711"/>
            <a:ext cx="1187532" cy="11967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7464631" y="2983949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12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-PDF-</a:t>
            </a:r>
          </a:p>
        </p:txBody>
      </p:sp>
      <p:pic>
        <p:nvPicPr>
          <p:cNvPr id="6146" name="Picture 2" descr="Aspose.Total for Java|Documentation">
            <a:extLst>
              <a:ext uri="{FF2B5EF4-FFF2-40B4-BE49-F238E27FC236}">
                <a16:creationId xmlns:a16="http://schemas.microsoft.com/office/drawing/2014/main" id="{3C1521C3-99F3-50E1-E51A-916C92AD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71" y="3195613"/>
            <a:ext cx="2331521" cy="23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pose.Pdf - SOS Software Service GmbH">
            <a:extLst>
              <a:ext uri="{FF2B5EF4-FFF2-40B4-BE49-F238E27FC236}">
                <a16:creationId xmlns:a16="http://schemas.microsoft.com/office/drawing/2014/main" id="{C913672C-480B-CBAD-A798-D8634D83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988" y="2262901"/>
            <a:ext cx="826880" cy="8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91E1ED-26A1-6AAB-AD8B-6AA9E2A3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5" y="1994179"/>
            <a:ext cx="4339677" cy="1829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C7EDC7-1161-70E9-E6DF-6A24B13C1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6" y="3902140"/>
            <a:ext cx="5482969" cy="237612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9B3FD3E-3218-0628-7667-F62E9CEB5B91}"/>
              </a:ext>
            </a:extLst>
          </p:cNvPr>
          <p:cNvSpPr txBox="1"/>
          <p:nvPr/>
        </p:nvSpPr>
        <p:spPr>
          <a:xfrm>
            <a:off x="5740794" y="3516277"/>
            <a:ext cx="1251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pdf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B90A56-0E59-1D09-ED92-154FCFF66FD2}"/>
              </a:ext>
            </a:extLst>
          </p:cNvPr>
          <p:cNvSpPr txBox="1"/>
          <p:nvPr/>
        </p:nvSpPr>
        <p:spPr>
          <a:xfrm>
            <a:off x="1153391" y="1623508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46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2958C9C-6F29-81CF-0495-95A28B9D3D1D}"/>
              </a:ext>
            </a:extLst>
          </p:cNvPr>
          <p:cNvSpPr/>
          <p:nvPr/>
        </p:nvSpPr>
        <p:spPr>
          <a:xfrm>
            <a:off x="3379519" y="2665307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6E9446-D2AE-1E70-EB16-8286BA823D4B}"/>
              </a:ext>
            </a:extLst>
          </p:cNvPr>
          <p:cNvSpPr/>
          <p:nvPr/>
        </p:nvSpPr>
        <p:spPr>
          <a:xfrm>
            <a:off x="5950527" y="2665307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13 von 15</a:t>
            </a:r>
          </a:p>
        </p:txBody>
      </p:sp>
      <p:pic>
        <p:nvPicPr>
          <p:cNvPr id="7172" name="Picture 4" descr="Java-Syntax – Wikipedia">
            <a:extLst>
              <a:ext uri="{FF2B5EF4-FFF2-40B4-BE49-F238E27FC236}">
                <a16:creationId xmlns:a16="http://schemas.microsoft.com/office/drawing/2014/main" id="{502B8DDA-1793-2F41-5A33-E835426C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73" y="2413660"/>
            <a:ext cx="1797043" cy="32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ADD97F0-54EB-8D5F-6E4E-E1A24348D1D9}"/>
              </a:ext>
            </a:extLst>
          </p:cNvPr>
          <p:cNvSpPr/>
          <p:nvPr/>
        </p:nvSpPr>
        <p:spPr>
          <a:xfrm>
            <a:off x="6249869" y="3042700"/>
            <a:ext cx="1863908" cy="203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▷ Java Seminar | Java Schulungen | Java Kurse | Jakarta Schulungen">
            <a:extLst>
              <a:ext uri="{FF2B5EF4-FFF2-40B4-BE49-F238E27FC236}">
                <a16:creationId xmlns:a16="http://schemas.microsoft.com/office/drawing/2014/main" id="{4788458C-DE14-43CD-2A3C-EE3C58A1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77" y="3087612"/>
            <a:ext cx="2517492" cy="188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6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699A119-2C38-EE50-51DD-53E2AA00ED24}"/>
              </a:ext>
            </a:extLst>
          </p:cNvPr>
          <p:cNvSpPr/>
          <p:nvPr/>
        </p:nvSpPr>
        <p:spPr>
          <a:xfrm>
            <a:off x="2898568" y="4897145"/>
            <a:ext cx="6625443" cy="6175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5E52B4-8831-23B7-DFC5-28DA5C4862A2}"/>
              </a:ext>
            </a:extLst>
          </p:cNvPr>
          <p:cNvSpPr/>
          <p:nvPr/>
        </p:nvSpPr>
        <p:spPr>
          <a:xfrm>
            <a:off x="3723904" y="2164415"/>
            <a:ext cx="4886696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14 von 15</a:t>
            </a:r>
          </a:p>
        </p:txBody>
      </p:sp>
      <p:pic>
        <p:nvPicPr>
          <p:cNvPr id="8194" name="Picture 2" descr="Future Skills: Top-10 Zukunftskompetenzen - Stepstone - Mit einem Klick zum  Traumkandidaten">
            <a:extLst>
              <a:ext uri="{FF2B5EF4-FFF2-40B4-BE49-F238E27FC236}">
                <a16:creationId xmlns:a16="http://schemas.microsoft.com/office/drawing/2014/main" id="{0CBA5058-0F6F-3EAD-4EC2-E747F3807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07" y="2407774"/>
            <a:ext cx="4172290" cy="237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639E0E1-DB37-602D-E922-EBDE7E8EB66A}"/>
              </a:ext>
            </a:extLst>
          </p:cNvPr>
          <p:cNvSpPr/>
          <p:nvPr/>
        </p:nvSpPr>
        <p:spPr>
          <a:xfrm>
            <a:off x="3259776" y="5007071"/>
            <a:ext cx="5925787" cy="3651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8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699A119-2C38-EE50-51DD-53E2AA00ED24}"/>
              </a:ext>
            </a:extLst>
          </p:cNvPr>
          <p:cNvSpPr/>
          <p:nvPr/>
        </p:nvSpPr>
        <p:spPr>
          <a:xfrm>
            <a:off x="838200" y="2890810"/>
            <a:ext cx="2850776" cy="28283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9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Danke für eure Aufmerksamkeit!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15 von 15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845FE06-9FCB-136D-1BDE-DD7021692BB2}"/>
              </a:ext>
            </a:extLst>
          </p:cNvPr>
          <p:cNvSpPr txBox="1">
            <a:spLocks/>
          </p:cNvSpPr>
          <p:nvPr/>
        </p:nvSpPr>
        <p:spPr>
          <a:xfrm>
            <a:off x="1377610" y="2591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Noch Fragen?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81CD49-BF2E-4E14-1646-65A70266C9AB}"/>
              </a:ext>
            </a:extLst>
          </p:cNvPr>
          <p:cNvSpPr/>
          <p:nvPr/>
        </p:nvSpPr>
        <p:spPr>
          <a:xfrm rot="19565195">
            <a:off x="-652834" y="315906"/>
            <a:ext cx="4060888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2B2A26-BDA3-4CC5-3F43-D5C58A8C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6785" r="8916" b="5378"/>
          <a:stretch/>
        </p:blipFill>
        <p:spPr>
          <a:xfrm>
            <a:off x="1129826" y="3215034"/>
            <a:ext cx="2242396" cy="223902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F92ADEB-EEE0-B6F9-F551-29E4536FAB86}"/>
              </a:ext>
            </a:extLst>
          </p:cNvPr>
          <p:cNvSpPr txBox="1"/>
          <p:nvPr/>
        </p:nvSpPr>
        <p:spPr>
          <a:xfrm>
            <a:off x="1565966" y="2935827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Consolas" panose="020B0609020204030204" pitchFamily="49" charset="0"/>
              </a:rPr>
              <a:t>Unser </a:t>
            </a:r>
            <a:r>
              <a:rPr lang="de-DE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079942-DEE7-433B-5BF2-3C0C187ED2A8}"/>
              </a:ext>
            </a:extLst>
          </p:cNvPr>
          <p:cNvSpPr/>
          <p:nvPr/>
        </p:nvSpPr>
        <p:spPr>
          <a:xfrm>
            <a:off x="5731436" y="3957834"/>
            <a:ext cx="1804344" cy="1729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16" descr="Вопросы картинки - 80 фото">
            <a:extLst>
              <a:ext uri="{FF2B5EF4-FFF2-40B4-BE49-F238E27FC236}">
                <a16:creationId xmlns:a16="http://schemas.microsoft.com/office/drawing/2014/main" id="{F33B6BD5-15D4-56D7-C13B-529A0BEEA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67" y="4112847"/>
            <a:ext cx="1419282" cy="14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m 16">
            <a:extLst>
              <a:ext uri="{FF2B5EF4-FFF2-40B4-BE49-F238E27FC236}">
                <a16:creationId xmlns:a16="http://schemas.microsoft.com/office/drawing/2014/main" id="{B21F2CFD-D61F-7874-821E-38E7CC949E5D}"/>
              </a:ext>
            </a:extLst>
          </p:cNvPr>
          <p:cNvSpPr/>
          <p:nvPr/>
        </p:nvSpPr>
        <p:spPr>
          <a:xfrm>
            <a:off x="8401426" y="2313350"/>
            <a:ext cx="3178138" cy="298581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arallelogramm 15">
            <a:extLst>
              <a:ext uri="{FF2B5EF4-FFF2-40B4-BE49-F238E27FC236}">
                <a16:creationId xmlns:a16="http://schemas.microsoft.com/office/drawing/2014/main" id="{338DAC88-44A7-3549-4B40-FEB8799295CF}"/>
              </a:ext>
            </a:extLst>
          </p:cNvPr>
          <p:cNvSpPr/>
          <p:nvPr/>
        </p:nvSpPr>
        <p:spPr>
          <a:xfrm>
            <a:off x="5886825" y="1863818"/>
            <a:ext cx="3178138" cy="298581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31A06A-23F3-B470-B9CC-7600963C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88" y="1875538"/>
            <a:ext cx="2290948" cy="746600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Angenda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FF9BC-C158-ACA4-6664-37266203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053" y="3067571"/>
            <a:ext cx="2743200" cy="223159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Backend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Frontend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E3DA1-F934-073B-FAAC-4F8DC76E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DBD8-64A2-4DF5-8D2E-10662AC21097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F4DAA-5453-430D-0D67-ADF2537A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B7E62-BFBF-F426-65C9-04F6F628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2 von 15</a:t>
            </a: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EBB94DA-CD7B-E4C5-E860-3F412E678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9" b="35152"/>
          <a:stretch/>
        </p:blipFill>
        <p:spPr bwMode="auto">
          <a:xfrm>
            <a:off x="6137947" y="2032119"/>
            <a:ext cx="2675894" cy="26492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8E6B0141-5341-508B-0C55-904E824A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7" b="17467"/>
          <a:stretch/>
        </p:blipFill>
        <p:spPr bwMode="auto">
          <a:xfrm>
            <a:off x="8657485" y="2475395"/>
            <a:ext cx="2649430" cy="26492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F64FD38-A065-5CE6-3EF2-30657AEF41D7}"/>
              </a:ext>
            </a:extLst>
          </p:cNvPr>
          <p:cNvSpPr/>
          <p:nvPr/>
        </p:nvSpPr>
        <p:spPr>
          <a:xfrm rot="19565195">
            <a:off x="-652834" y="315906"/>
            <a:ext cx="4060888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6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DB303B7-40FB-2A25-0ABC-2DDB34531499}"/>
              </a:ext>
            </a:extLst>
          </p:cNvPr>
          <p:cNvSpPr/>
          <p:nvPr/>
        </p:nvSpPr>
        <p:spPr>
          <a:xfrm>
            <a:off x="7802088" y="3152739"/>
            <a:ext cx="3748646" cy="18958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838200" y="2370872"/>
            <a:ext cx="6077505" cy="33292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3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-Datenbank-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80606A-6BA0-4024-4A86-7B1C90F1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3280" y="2594504"/>
            <a:ext cx="5387344" cy="2882020"/>
          </a:xfrm>
          <a:prstGeom prst="rect">
            <a:avLst/>
          </a:prstGeom>
        </p:spPr>
      </p:pic>
      <p:pic>
        <p:nvPicPr>
          <p:cNvPr id="3076" name="Picture 4" descr="Working With MySQL. A brief introduction to the MySQL… | by Ashiq KS |  Medium">
            <a:extLst>
              <a:ext uri="{FF2B5EF4-FFF2-40B4-BE49-F238E27FC236}">
                <a16:creationId xmlns:a16="http://schemas.microsoft.com/office/drawing/2014/main" id="{78A506B5-1ED8-A974-F86E-C79E05E0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629" y="3354474"/>
            <a:ext cx="3337171" cy="14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5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A9B7356-4C56-78DD-2E81-BA7F773C3621}"/>
              </a:ext>
            </a:extLst>
          </p:cNvPr>
          <p:cNvSpPr/>
          <p:nvPr/>
        </p:nvSpPr>
        <p:spPr>
          <a:xfrm>
            <a:off x="492201" y="5415106"/>
            <a:ext cx="5957831" cy="368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3450F4E-58D2-9D3F-9D8D-1DE4CB0D58C0}"/>
              </a:ext>
            </a:extLst>
          </p:cNvPr>
          <p:cNvSpPr/>
          <p:nvPr/>
        </p:nvSpPr>
        <p:spPr>
          <a:xfrm>
            <a:off x="7227212" y="5217520"/>
            <a:ext cx="4347811" cy="368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7242295" y="2439688"/>
            <a:ext cx="4316681" cy="26526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600154" y="2222051"/>
            <a:ext cx="5765971" cy="3133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4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AE45EE-3B7C-D2AF-D820-5F63F171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2400030"/>
            <a:ext cx="5471488" cy="27778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7790DD5-5F0C-4655-6622-34125871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77" y="2564844"/>
            <a:ext cx="3824604" cy="23574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78D038-03F6-C05D-DE7F-178DD1348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5"/>
          <a:stretch/>
        </p:blipFill>
        <p:spPr>
          <a:xfrm>
            <a:off x="7357237" y="5309554"/>
            <a:ext cx="4086795" cy="19564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A6E57E-9CAF-8BDB-3EE6-84039D065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28" b="12223"/>
          <a:stretch/>
        </p:blipFill>
        <p:spPr>
          <a:xfrm>
            <a:off x="570466" y="5517009"/>
            <a:ext cx="5816414" cy="16431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4A3B572-19E0-FD44-AE75-A0FCA9430238}"/>
              </a:ext>
            </a:extLst>
          </p:cNvPr>
          <p:cNvSpPr txBox="1"/>
          <p:nvPr/>
        </p:nvSpPr>
        <p:spPr>
          <a:xfrm>
            <a:off x="570466" y="1953035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D0E115-44DE-74CA-C588-C3F8872195C2}"/>
              </a:ext>
            </a:extLst>
          </p:cNvPr>
          <p:cNvSpPr txBox="1"/>
          <p:nvPr/>
        </p:nvSpPr>
        <p:spPr>
          <a:xfrm>
            <a:off x="7153354" y="2187857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7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67FBAEA4-0D32-2507-1768-13F89970FE6F}"/>
              </a:ext>
            </a:extLst>
          </p:cNvPr>
          <p:cNvSpPr/>
          <p:nvPr/>
        </p:nvSpPr>
        <p:spPr>
          <a:xfrm>
            <a:off x="4667065" y="5387906"/>
            <a:ext cx="7403015" cy="5464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071E410-4981-DAC5-43A1-4FB06265402A}"/>
              </a:ext>
            </a:extLst>
          </p:cNvPr>
          <p:cNvSpPr/>
          <p:nvPr/>
        </p:nvSpPr>
        <p:spPr>
          <a:xfrm>
            <a:off x="1278066" y="4630870"/>
            <a:ext cx="3901440" cy="578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6354302" y="2688290"/>
            <a:ext cx="5413417" cy="26659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426886" y="2124710"/>
            <a:ext cx="5603800" cy="2470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5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417729-7305-1104-02AB-0EB5D00A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5" y="2322296"/>
            <a:ext cx="5241482" cy="20941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6520B3-AE97-C054-363D-0649E441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96" y="2828813"/>
            <a:ext cx="5077573" cy="237221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EFC633B-7B41-7DF7-D89C-604785876E19}"/>
              </a:ext>
            </a:extLst>
          </p:cNvPr>
          <p:cNvSpPr txBox="1"/>
          <p:nvPr/>
        </p:nvSpPr>
        <p:spPr>
          <a:xfrm>
            <a:off x="362648" y="1866392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0C77679-9C4E-CF14-1C55-6C245DB91998}"/>
              </a:ext>
            </a:extLst>
          </p:cNvPr>
          <p:cNvSpPr txBox="1"/>
          <p:nvPr/>
        </p:nvSpPr>
        <p:spPr>
          <a:xfrm>
            <a:off x="6276559" y="2429480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E4245B-4808-B3BB-84C5-1080690F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98" y="4723346"/>
            <a:ext cx="3595976" cy="37710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FA05AF6-79D0-C3FE-B65E-F9E6006E3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2" r="18855" b="-2438"/>
          <a:stretch/>
        </p:blipFill>
        <p:spPr>
          <a:xfrm>
            <a:off x="4805823" y="5494744"/>
            <a:ext cx="7125497" cy="3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891540" y="4333424"/>
            <a:ext cx="10652760" cy="1763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3568448" y="2355094"/>
            <a:ext cx="5000137" cy="18540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6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FC633B-7B41-7DF7-D89C-604785876E19}"/>
              </a:ext>
            </a:extLst>
          </p:cNvPr>
          <p:cNvSpPr txBox="1"/>
          <p:nvPr/>
        </p:nvSpPr>
        <p:spPr>
          <a:xfrm>
            <a:off x="3504211" y="2096776"/>
            <a:ext cx="2090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queries</a:t>
            </a:r>
            <a:endParaRPr lang="de-DE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0C77679-9C4E-CF14-1C55-6C245DB91998}"/>
              </a:ext>
            </a:extLst>
          </p:cNvPr>
          <p:cNvSpPr txBox="1"/>
          <p:nvPr/>
        </p:nvSpPr>
        <p:spPr>
          <a:xfrm>
            <a:off x="891540" y="4076268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D3261E3-7704-A9AB-E1AF-B3379091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58" y="2528858"/>
            <a:ext cx="4718316" cy="15064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ED0C9B-D837-6883-37BC-6B2FDAC6A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7"/>
          <a:stretch/>
        </p:blipFill>
        <p:spPr>
          <a:xfrm>
            <a:off x="1092641" y="4530853"/>
            <a:ext cx="10241876" cy="13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DB303B7-40FB-2A25-0ABC-2DDB34531499}"/>
              </a:ext>
            </a:extLst>
          </p:cNvPr>
          <p:cNvSpPr/>
          <p:nvPr/>
        </p:nvSpPr>
        <p:spPr>
          <a:xfrm>
            <a:off x="6673933" y="3071053"/>
            <a:ext cx="2796639" cy="18958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2569173" y="2627398"/>
            <a:ext cx="2505694" cy="2829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7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-UI|UX-</a:t>
            </a:r>
          </a:p>
        </p:txBody>
      </p:sp>
      <p:pic>
        <p:nvPicPr>
          <p:cNvPr id="4098" name="Picture 2" descr="Core Java with Swing - Best IT &amp; Software Training Institute in Jadavpur,  Kolkata">
            <a:extLst>
              <a:ext uri="{FF2B5EF4-FFF2-40B4-BE49-F238E27FC236}">
                <a16:creationId xmlns:a16="http://schemas.microsoft.com/office/drawing/2014/main" id="{F34D49C8-5001-0B0C-08B7-CFFAD42A1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7056" r="29757" b="7056"/>
          <a:stretch/>
        </p:blipFill>
        <p:spPr bwMode="auto">
          <a:xfrm>
            <a:off x="2810493" y="2848163"/>
            <a:ext cx="1995344" cy="23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stall Hello Java! on Linux | Snap Store">
            <a:extLst>
              <a:ext uri="{FF2B5EF4-FFF2-40B4-BE49-F238E27FC236}">
                <a16:creationId xmlns:a16="http://schemas.microsoft.com/office/drawing/2014/main" id="{3F07E934-F71F-2950-F6F2-D4605E49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7" y="2676341"/>
            <a:ext cx="2464130" cy="24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4D1C3F-E65F-3000-26E2-3851DF662633}"/>
              </a:ext>
            </a:extLst>
          </p:cNvPr>
          <p:cNvSpPr/>
          <p:nvPr/>
        </p:nvSpPr>
        <p:spPr>
          <a:xfrm>
            <a:off x="2592893" y="5488126"/>
            <a:ext cx="1771948" cy="863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4BDB5BA-1723-A273-9153-279130D3F3B8}"/>
              </a:ext>
            </a:extLst>
          </p:cNvPr>
          <p:cNvSpPr/>
          <p:nvPr/>
        </p:nvSpPr>
        <p:spPr>
          <a:xfrm>
            <a:off x="4560279" y="2115124"/>
            <a:ext cx="7119258" cy="39936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256132" y="2951425"/>
            <a:ext cx="3966360" cy="2088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8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812EA4-6A48-BBF3-A8D8-0E1CA4B7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5" y="3094484"/>
            <a:ext cx="3598575" cy="18021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F520C42-D44F-F6EA-AEAF-C7811951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"/>
          <a:stretch/>
        </p:blipFill>
        <p:spPr>
          <a:xfrm>
            <a:off x="4755717" y="2304026"/>
            <a:ext cx="6728382" cy="361582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F446A4E-6B00-92C9-B7A8-DE767D2045F3}"/>
              </a:ext>
            </a:extLst>
          </p:cNvPr>
          <p:cNvSpPr txBox="1"/>
          <p:nvPr/>
        </p:nvSpPr>
        <p:spPr>
          <a:xfrm>
            <a:off x="155864" y="2684265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025829-FB2B-85E5-F8DD-EF61AB3C401D}"/>
              </a:ext>
            </a:extLst>
          </p:cNvPr>
          <p:cNvSpPr txBox="1"/>
          <p:nvPr/>
        </p:nvSpPr>
        <p:spPr>
          <a:xfrm>
            <a:off x="4466607" y="1867530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1D02AC1-BA1D-A1B3-92AB-24DD8CCE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46" y="5577678"/>
            <a:ext cx="1476242" cy="6916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56CA3AF-D5CB-930E-C5FE-C2957BE486A3}"/>
              </a:ext>
            </a:extLst>
          </p:cNvPr>
          <p:cNvSpPr txBox="1"/>
          <p:nvPr/>
        </p:nvSpPr>
        <p:spPr>
          <a:xfrm>
            <a:off x="2481943" y="5225125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112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7017683" y="2588019"/>
            <a:ext cx="4079802" cy="25664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93FEEDC-9191-030B-3B52-967AC76F8811}"/>
              </a:ext>
            </a:extLst>
          </p:cNvPr>
          <p:cNvSpPr/>
          <p:nvPr/>
        </p:nvSpPr>
        <p:spPr>
          <a:xfrm>
            <a:off x="2588821" y="4019797"/>
            <a:ext cx="3773250" cy="17337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658453" y="2330657"/>
            <a:ext cx="4079802" cy="1588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9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2452CDB-0804-23D6-CE6F-5F5C5961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31"/>
            <a:ext cx="3718120" cy="130503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E67532-93D1-47BB-A6E7-42F5C47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88" y="4144356"/>
            <a:ext cx="3449296" cy="149781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456B016-DF65-879C-9F8E-3B1EB37E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59" y="2702794"/>
            <a:ext cx="3773250" cy="233694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9574FDB3-E138-BC52-EC70-11352FBDE48F}"/>
              </a:ext>
            </a:extLst>
          </p:cNvPr>
          <p:cNvSpPr txBox="1"/>
          <p:nvPr/>
        </p:nvSpPr>
        <p:spPr>
          <a:xfrm>
            <a:off x="547749" y="2067737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AA6211-BC70-D442-3520-1F3D8C5B6C80}"/>
              </a:ext>
            </a:extLst>
          </p:cNvPr>
          <p:cNvSpPr txBox="1"/>
          <p:nvPr/>
        </p:nvSpPr>
        <p:spPr>
          <a:xfrm>
            <a:off x="4709596" y="3764968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9226215-C71F-60CD-4E2D-97A0D61D7901}"/>
              </a:ext>
            </a:extLst>
          </p:cNvPr>
          <p:cNvSpPr txBox="1"/>
          <p:nvPr/>
        </p:nvSpPr>
        <p:spPr>
          <a:xfrm>
            <a:off x="6916882" y="2321875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313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</Words>
  <Application>Microsoft Office PowerPoint</Application>
  <PresentationFormat>Breitbild</PresentationFormat>
  <Paragraphs>92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Wingdings</vt:lpstr>
      <vt:lpstr>Office</vt:lpstr>
      <vt:lpstr>Notenverwaltung</vt:lpstr>
      <vt:lpstr>Angenda</vt:lpstr>
      <vt:lpstr>Backend</vt:lpstr>
      <vt:lpstr>Backend</vt:lpstr>
      <vt:lpstr>Backend</vt:lpstr>
      <vt:lpstr>Backend</vt:lpstr>
      <vt:lpstr>Frontend</vt:lpstr>
      <vt:lpstr>Frontend</vt:lpstr>
      <vt:lpstr>Frontend</vt:lpstr>
      <vt:lpstr>Frontend</vt:lpstr>
      <vt:lpstr>Features</vt:lpstr>
      <vt:lpstr>Features</vt:lpstr>
      <vt:lpstr>App</vt:lpstr>
      <vt:lpstr>Future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Notenverwaltung</dc:title>
  <dc:creator>Heinen, Viktoria</dc:creator>
  <cp:lastModifiedBy>Viktoria Heinen</cp:lastModifiedBy>
  <cp:revision>29</cp:revision>
  <dcterms:created xsi:type="dcterms:W3CDTF">2023-06-14T06:23:13Z</dcterms:created>
  <dcterms:modified xsi:type="dcterms:W3CDTF">2023-06-15T06:43:04Z</dcterms:modified>
</cp:coreProperties>
</file>